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04" r:id="rId22"/>
    <p:sldId id="280" r:id="rId23"/>
    <p:sldId id="279" r:id="rId24"/>
    <p:sldId id="305" r:id="rId25"/>
    <p:sldId id="306" r:id="rId26"/>
    <p:sldId id="307" r:id="rId27"/>
    <p:sldId id="263" r:id="rId28"/>
    <p:sldId id="272" r:id="rId29"/>
    <p:sldId id="271" r:id="rId30"/>
    <p:sldId id="267" r:id="rId31"/>
    <p:sldId id="265" r:id="rId32"/>
    <p:sldId id="266" r:id="rId33"/>
    <p:sldId id="259" r:id="rId34"/>
    <p:sldId id="277" r:id="rId35"/>
    <p:sldId id="282" r:id="rId36"/>
    <p:sldId id="292" r:id="rId37"/>
    <p:sldId id="293" r:id="rId38"/>
    <p:sldId id="294" r:id="rId39"/>
    <p:sldId id="315" r:id="rId40"/>
    <p:sldId id="296" r:id="rId41"/>
    <p:sldId id="291" r:id="rId42"/>
    <p:sldId id="297" r:id="rId43"/>
    <p:sldId id="313" r:id="rId44"/>
    <p:sldId id="314" r:id="rId45"/>
    <p:sldId id="317" r:id="rId46"/>
    <p:sldId id="316" r:id="rId47"/>
    <p:sldId id="2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70C0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DF_Top_Event.jpg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Phenomenology Project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8397432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042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jet?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History of jets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1977 – proposed by </a:t>
            </a: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2513906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577580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 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49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nCh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nCh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</TotalTime>
  <Words>2272</Words>
  <Application>Microsoft Office PowerPoint</Application>
  <PresentationFormat>Widescreen</PresentationFormat>
  <Paragraphs>324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 Unicode MS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What is a jet?</vt:lpstr>
      <vt:lpstr>History of jets</vt:lpstr>
      <vt:lpstr>Jet reconstruction algorithms</vt:lpstr>
      <vt:lpstr>Detector parameters</vt:lpstr>
      <vt:lpstr>CMS co-ordinate system</vt:lpstr>
      <vt:lpstr>CMS particle definitions</vt:lpstr>
      <vt:lpstr>Meeting : 5 November 2024</vt:lpstr>
      <vt:lpstr>Learning Pythia-ROOT workflows</vt:lpstr>
      <vt:lpstr>NCh : UA5 .vs. PYTHIA at 91.2 GeV</vt:lpstr>
      <vt:lpstr>Notes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798</cp:revision>
  <dcterms:created xsi:type="dcterms:W3CDTF">2024-11-21T11:19:07Z</dcterms:created>
  <dcterms:modified xsi:type="dcterms:W3CDTF">2025-02-04T16:49:38Z</dcterms:modified>
</cp:coreProperties>
</file>